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F411534-3D6D-43D1-A9C4-30C4FDB888F0}" type="datetimeFigureOut">
              <a:rPr lang="ru-RU" smtClean="0"/>
              <a:t>20.07.2017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BABC038-795B-4C2D-B8CA-9E737749F8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Фестиваль </a:t>
            </a:r>
            <a:r>
              <a:rPr lang="ru-RU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ДиаСодружество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2017 в Воронеже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 descr="905934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000240"/>
            <a:ext cx="3857620" cy="2893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05.17 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628" y="2000240"/>
            <a:ext cx="3429024" cy="228601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6-9 Мая 2017 в санатории имени Дзержинского в Воронеже проходил фестиваль студентов г. Воронежа, Орла, Липецка.</a:t>
            </a:r>
            <a:endParaRPr lang="ru-RU" sz="2000" dirty="0"/>
          </a:p>
        </p:txBody>
      </p:sp>
      <p:pic>
        <p:nvPicPr>
          <p:cNvPr id="5" name="Рисунок 4" descr="9.05.17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00240"/>
            <a:ext cx="3535605" cy="2357454"/>
          </a:xfrm>
          <a:prstGeom prst="rect">
            <a:avLst/>
          </a:prstGeom>
        </p:spPr>
      </p:pic>
      <p:pic>
        <p:nvPicPr>
          <p:cNvPr id="6" name="Рисунок 5" descr="9.05.17 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523996"/>
            <a:ext cx="3500462" cy="2334004"/>
          </a:xfrm>
          <a:prstGeom prst="rect">
            <a:avLst/>
          </a:prstGeom>
        </p:spPr>
      </p:pic>
      <p:pic>
        <p:nvPicPr>
          <p:cNvPr id="7" name="Рисунок 6" descr="9.05.17 0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8" y="4357694"/>
            <a:ext cx="3428481" cy="2286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596" y="1357298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знакомства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05.17 0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142984"/>
            <a:ext cx="8429652" cy="561903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Открытие фестиваля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05.17 0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3" y="142852"/>
            <a:ext cx="4333905" cy="6500858"/>
          </a:xfrm>
        </p:spPr>
      </p:pic>
      <p:pic>
        <p:nvPicPr>
          <p:cNvPr id="5" name="Рисунок 4" descr="8.05.17 060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142852"/>
            <a:ext cx="4429156" cy="2953180"/>
          </a:xfrm>
          <a:prstGeom prst="rect">
            <a:avLst/>
          </a:prstGeom>
        </p:spPr>
      </p:pic>
      <p:pic>
        <p:nvPicPr>
          <p:cNvPr id="6" name="Рисунок 5" descr="8.05.17 2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429000"/>
            <a:ext cx="4500562" cy="29999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05.17 0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0"/>
            <a:ext cx="4822656" cy="3214686"/>
          </a:xfrm>
        </p:spPr>
      </p:pic>
      <p:pic>
        <p:nvPicPr>
          <p:cNvPr id="5" name="Рисунок 4" descr="8.05.17 0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3286124"/>
            <a:ext cx="5142825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05.17 1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12" y="380956"/>
            <a:ext cx="8858344" cy="59055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05.17 3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785794"/>
            <a:ext cx="4499931" cy="30003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КВН</a:t>
            </a:r>
            <a:endParaRPr lang="ru-RU" dirty="0"/>
          </a:p>
        </p:txBody>
      </p:sp>
      <p:pic>
        <p:nvPicPr>
          <p:cNvPr id="5" name="Рисунок 4" descr="8.05.17 4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785794"/>
            <a:ext cx="4500562" cy="3000786"/>
          </a:xfrm>
          <a:prstGeom prst="rect">
            <a:avLst/>
          </a:prstGeom>
        </p:spPr>
      </p:pic>
      <p:pic>
        <p:nvPicPr>
          <p:cNvPr id="6" name="Рисунок 5" descr="8.05.17 4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3857628"/>
            <a:ext cx="4500558" cy="3000372"/>
          </a:xfrm>
          <a:prstGeom prst="rect">
            <a:avLst/>
          </a:prstGeom>
        </p:spPr>
      </p:pic>
      <p:pic>
        <p:nvPicPr>
          <p:cNvPr id="7" name="Рисунок 6" descr="8.05.17 4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1" y="3857628"/>
            <a:ext cx="4501237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05.17 4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9124" y="3500398"/>
            <a:ext cx="4607172" cy="3071874"/>
          </a:xfrm>
        </p:spPr>
      </p:pic>
      <p:pic>
        <p:nvPicPr>
          <p:cNvPr id="5" name="Рисунок 4" descr="8.05.17 3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42852"/>
            <a:ext cx="4822065" cy="32147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05.17 0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5" y="1142984"/>
            <a:ext cx="4179123" cy="278608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Экскурсия в музей села </a:t>
            </a:r>
            <a:r>
              <a:rPr lang="ru-RU" dirty="0" err="1" smtClean="0"/>
              <a:t>Костенки</a:t>
            </a:r>
            <a:endParaRPr lang="ru-RU" dirty="0"/>
          </a:p>
        </p:txBody>
      </p:sp>
      <p:pic>
        <p:nvPicPr>
          <p:cNvPr id="5" name="Рисунок 4" descr="9.05.17 0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1968" y="3571876"/>
            <a:ext cx="4679156" cy="31194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05.17 1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214422"/>
            <a:ext cx="4207023" cy="280511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Игра в </a:t>
            </a:r>
            <a:r>
              <a:rPr lang="ru-RU" dirty="0" err="1" smtClean="0"/>
              <a:t>ЛазерТаг</a:t>
            </a:r>
            <a:endParaRPr lang="ru-RU" dirty="0"/>
          </a:p>
        </p:txBody>
      </p:sp>
      <p:pic>
        <p:nvPicPr>
          <p:cNvPr id="5" name="Рисунок 4" descr="9.05.17 1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142984"/>
            <a:ext cx="4357685" cy="2904642"/>
          </a:xfrm>
          <a:prstGeom prst="rect">
            <a:avLst/>
          </a:prstGeom>
        </p:spPr>
      </p:pic>
      <p:pic>
        <p:nvPicPr>
          <p:cNvPr id="6" name="Рисунок 5" descr="9.05.17 1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4143380"/>
            <a:ext cx="3929058" cy="26197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05.17 1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Правовой семинар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05.17 1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1179688"/>
            <a:ext cx="3786214" cy="56783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Поэт Сергей Рыбкин, студент ВГУ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05.17 1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8062" y="1481138"/>
            <a:ext cx="678787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Расставание с друзьями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</TotalTime>
  <Words>49</Words>
  <Application>Microsoft Office PowerPoint</Application>
  <PresentationFormat>Экран (4:3)</PresentationFormat>
  <Paragraphs>10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Фестиваль ДиаСодружество 2017 в Воронеже</vt:lpstr>
      <vt:lpstr>6-9 Мая 2017 в санатории имени Дзержинского в Воронеже проходил фестиваль студентов г. Воронежа, Орла, Липецка.</vt:lpstr>
      <vt:lpstr>Открытие фестиваля</vt:lpstr>
      <vt:lpstr>Слайд 4</vt:lpstr>
      <vt:lpstr>Слайд 5</vt:lpstr>
      <vt:lpstr>Слайд 6</vt:lpstr>
      <vt:lpstr>КВН</vt:lpstr>
      <vt:lpstr>Слайд 8</vt:lpstr>
      <vt:lpstr>Экскурсия в музей села Костенки</vt:lpstr>
      <vt:lpstr>Игра в ЛазерТаг</vt:lpstr>
      <vt:lpstr>Правовой семинар</vt:lpstr>
      <vt:lpstr>Поэт Сергей Рыбкин, студент ВГУ</vt:lpstr>
      <vt:lpstr>Расставание с друзьями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Фестиваль ДиаСодружество 2017 в Воронеже</dc:title>
  <dc:creator>1</dc:creator>
  <cp:lastModifiedBy>1</cp:lastModifiedBy>
  <cp:revision>6</cp:revision>
  <dcterms:created xsi:type="dcterms:W3CDTF">2017-07-20T16:34:22Z</dcterms:created>
  <dcterms:modified xsi:type="dcterms:W3CDTF">2017-07-20T17:27:51Z</dcterms:modified>
</cp:coreProperties>
</file>